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imes New Roman Bold" charset="1" panose="02030802070405020303"/>
      <p:regular r:id="rId13"/>
    </p:embeddedFont>
    <p:embeddedFont>
      <p:font typeface="Times New Roman" charset="1" panose="020305020704050203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7151" y="5143500"/>
            <a:ext cx="3490928" cy="3146199"/>
          </a:xfrm>
          <a:custGeom>
            <a:avLst/>
            <a:gdLst/>
            <a:ahLst/>
            <a:cxnLst/>
            <a:rect r="r" b="b" t="t" l="l"/>
            <a:pathLst>
              <a:path h="3146199" w="3490928">
                <a:moveTo>
                  <a:pt x="0" y="0"/>
                </a:moveTo>
                <a:lnTo>
                  <a:pt x="3490927" y="0"/>
                </a:lnTo>
                <a:lnTo>
                  <a:pt x="3490927" y="3146199"/>
                </a:lnTo>
                <a:lnTo>
                  <a:pt x="0" y="314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7006" y="2807744"/>
            <a:ext cx="16913989" cy="196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8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Road Sign Classification Using CNN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714211" y="8695056"/>
            <a:ext cx="4365602" cy="159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By </a:t>
            </a:r>
          </a:p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Kowsalya J</a:t>
            </a:r>
          </a:p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DADS NOVEMBER BATCH</a:t>
            </a:r>
          </a:p>
          <a:p>
            <a:pPr algn="ctr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6418" y="-373749"/>
            <a:ext cx="19280837" cy="6049542"/>
          </a:xfrm>
          <a:custGeom>
            <a:avLst/>
            <a:gdLst/>
            <a:ahLst/>
            <a:cxnLst/>
            <a:rect r="r" b="b" t="t" l="l"/>
            <a:pathLst>
              <a:path h="6049542" w="19280837">
                <a:moveTo>
                  <a:pt x="0" y="0"/>
                </a:moveTo>
                <a:lnTo>
                  <a:pt x="19280836" y="0"/>
                </a:lnTo>
                <a:lnTo>
                  <a:pt x="19280836" y="6049542"/>
                </a:lnTo>
                <a:lnTo>
                  <a:pt x="0" y="604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125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4384256"/>
            <a:ext cx="19280837" cy="1499499"/>
          </a:xfrm>
          <a:custGeom>
            <a:avLst/>
            <a:gdLst/>
            <a:ahLst/>
            <a:cxnLst/>
            <a:rect r="r" b="b" t="t" l="l"/>
            <a:pathLst>
              <a:path h="1499499" w="19280837">
                <a:moveTo>
                  <a:pt x="0" y="0"/>
                </a:moveTo>
                <a:lnTo>
                  <a:pt x="19280837" y="0"/>
                </a:lnTo>
                <a:lnTo>
                  <a:pt x="19280837" y="1499499"/>
                </a:lnTo>
                <a:lnTo>
                  <a:pt x="0" y="149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-375822" r="0" b="-3816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496418" y="5504343"/>
            <a:ext cx="19280837" cy="5122208"/>
          </a:xfrm>
          <a:custGeom>
            <a:avLst/>
            <a:gdLst/>
            <a:ahLst/>
            <a:cxnLst/>
            <a:rect r="r" b="b" t="t" l="l"/>
            <a:pathLst>
              <a:path h="5122208" w="19280837">
                <a:moveTo>
                  <a:pt x="0" y="0"/>
                </a:moveTo>
                <a:lnTo>
                  <a:pt x="19280836" y="0"/>
                </a:lnTo>
                <a:lnTo>
                  <a:pt x="19280836" y="5122207"/>
                </a:lnTo>
                <a:lnTo>
                  <a:pt x="0" y="512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5102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05511"/>
            <a:ext cx="16230600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 a Convolutional Neural Network (CNN) to recognize and classify road signs into 30 distinct categories.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Enhance road safety and support autonomous driving by accurately detecting and interpreting traffic signs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7725"/>
            <a:ext cx="281213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22249"/>
            <a:ext cx="390596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50974"/>
            <a:ext cx="917443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Collected and preprocessed labeled road sign images.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057282"/>
            <a:ext cx="14641706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and fine-tuned a deep learning model with techniques like image preprocessing, augmentation, and hyperparameter tuning.</a:t>
            </a:r>
          </a:p>
          <a:p>
            <a:pPr algn="l">
              <a:lnSpc>
                <a:spcPts val="3839"/>
              </a:lnSpc>
            </a:pPr>
          </a:p>
          <a:p>
            <a:pPr algn="l" marL="690871" indent="-345435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an interactive web application using Streamlit for demonstration and testing purposes.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592752" y="4335043"/>
            <a:ext cx="1666548" cy="5951957"/>
          </a:xfrm>
          <a:custGeom>
            <a:avLst/>
            <a:gdLst/>
            <a:ahLst/>
            <a:cxnLst/>
            <a:rect r="r" b="b" t="t" l="l"/>
            <a:pathLst>
              <a:path h="5951957" w="1666548">
                <a:moveTo>
                  <a:pt x="0" y="0"/>
                </a:moveTo>
                <a:lnTo>
                  <a:pt x="1666548" y="0"/>
                </a:lnTo>
                <a:lnTo>
                  <a:pt x="1666548" y="5951957"/>
                </a:lnTo>
                <a:lnTo>
                  <a:pt x="0" y="5951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6418" y="-373749"/>
            <a:ext cx="19280837" cy="6049542"/>
          </a:xfrm>
          <a:custGeom>
            <a:avLst/>
            <a:gdLst/>
            <a:ahLst/>
            <a:cxnLst/>
            <a:rect r="r" b="b" t="t" l="l"/>
            <a:pathLst>
              <a:path h="6049542" w="19280837">
                <a:moveTo>
                  <a:pt x="0" y="0"/>
                </a:moveTo>
                <a:lnTo>
                  <a:pt x="19280836" y="0"/>
                </a:lnTo>
                <a:lnTo>
                  <a:pt x="19280836" y="6049542"/>
                </a:lnTo>
                <a:lnTo>
                  <a:pt x="0" y="604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125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4384256"/>
            <a:ext cx="19280837" cy="1499499"/>
          </a:xfrm>
          <a:custGeom>
            <a:avLst/>
            <a:gdLst/>
            <a:ahLst/>
            <a:cxnLst/>
            <a:rect r="r" b="b" t="t" l="l"/>
            <a:pathLst>
              <a:path h="1499499" w="19280837">
                <a:moveTo>
                  <a:pt x="0" y="0"/>
                </a:moveTo>
                <a:lnTo>
                  <a:pt x="19280837" y="0"/>
                </a:lnTo>
                <a:lnTo>
                  <a:pt x="19280837" y="1499499"/>
                </a:lnTo>
                <a:lnTo>
                  <a:pt x="0" y="149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-375822" r="0" b="-3816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496418" y="5504343"/>
            <a:ext cx="19280837" cy="5122208"/>
          </a:xfrm>
          <a:custGeom>
            <a:avLst/>
            <a:gdLst/>
            <a:ahLst/>
            <a:cxnLst/>
            <a:rect r="r" b="b" t="t" l="l"/>
            <a:pathLst>
              <a:path h="5122208" w="19280837">
                <a:moveTo>
                  <a:pt x="0" y="0"/>
                </a:moveTo>
                <a:lnTo>
                  <a:pt x="19280836" y="0"/>
                </a:lnTo>
                <a:lnTo>
                  <a:pt x="19280836" y="5122207"/>
                </a:lnTo>
                <a:lnTo>
                  <a:pt x="0" y="512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51022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725275" y="7715250"/>
            <a:ext cx="0" cy="1543050"/>
          </a:xfrm>
          <a:prstGeom prst="line">
            <a:avLst/>
          </a:prstGeom>
          <a:ln cap="flat" w="9525">
            <a:solidFill>
              <a:srgbClr val="D0D4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681288"/>
            <a:ext cx="16230600" cy="58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🚗 Importance of Recognition</a:t>
            </a:r>
          </a:p>
          <a:p>
            <a:pPr algn="just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signs play a crucial role in ensuring road safety and guiding autonomous vehicle navigation.</a:t>
            </a:r>
          </a:p>
          <a:p>
            <a:pPr algn="just">
              <a:lnSpc>
                <a:spcPts val="3959"/>
              </a:lnSpc>
              <a:spcBef>
                <a:spcPct val="0"/>
              </a:spcBef>
            </a:pPr>
          </a:p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⏱️ Challenges with Manual Methods</a:t>
            </a:r>
          </a:p>
          <a:p>
            <a:pPr algn="just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signs manually is error-prone and inefficient, making it unsuitable for deployment in large-scale or real-time systems.</a:t>
            </a:r>
          </a:p>
          <a:p>
            <a:pPr algn="just">
              <a:lnSpc>
                <a:spcPts val="3959"/>
              </a:lnSpc>
              <a:spcBef>
                <a:spcPct val="0"/>
              </a:spcBef>
            </a:pPr>
          </a:p>
          <a:p>
            <a:pPr algn="just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🤖 Deep Learning Automation</a:t>
            </a:r>
          </a:p>
          <a:p>
            <a:pPr algn="just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Leverage Convolutional Neural Networks (CNNs) to automate traffic sign recognition, enhancing accuracy, speed, and scalability.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65248" y="542466"/>
            <a:ext cx="2287857" cy="2552700"/>
          </a:xfrm>
          <a:custGeom>
            <a:avLst/>
            <a:gdLst/>
            <a:ahLst/>
            <a:cxnLst/>
            <a:rect r="r" b="b" t="t" l="l"/>
            <a:pathLst>
              <a:path h="2552700" w="2287857">
                <a:moveTo>
                  <a:pt x="0" y="0"/>
                </a:moveTo>
                <a:lnTo>
                  <a:pt x="2287857" y="0"/>
                </a:lnTo>
                <a:lnTo>
                  <a:pt x="2287857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59625" y="8392038"/>
            <a:ext cx="6109325" cy="1654609"/>
          </a:xfrm>
          <a:custGeom>
            <a:avLst/>
            <a:gdLst/>
            <a:ahLst/>
            <a:cxnLst/>
            <a:rect r="r" b="b" t="t" l="l"/>
            <a:pathLst>
              <a:path h="1654609" w="6109325">
                <a:moveTo>
                  <a:pt x="0" y="0"/>
                </a:moveTo>
                <a:lnTo>
                  <a:pt x="6109324" y="0"/>
                </a:lnTo>
                <a:lnTo>
                  <a:pt x="6109324" y="1654608"/>
                </a:lnTo>
                <a:lnTo>
                  <a:pt x="0" y="165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59846" y="8065446"/>
            <a:ext cx="3906028" cy="2221554"/>
          </a:xfrm>
          <a:custGeom>
            <a:avLst/>
            <a:gdLst/>
            <a:ahLst/>
            <a:cxnLst/>
            <a:rect r="r" b="b" t="t" l="l"/>
            <a:pathLst>
              <a:path h="2221554" w="3906028">
                <a:moveTo>
                  <a:pt x="0" y="0"/>
                </a:moveTo>
                <a:lnTo>
                  <a:pt x="3906028" y="0"/>
                </a:lnTo>
                <a:lnTo>
                  <a:pt x="3906028" y="2221554"/>
                </a:lnTo>
                <a:lnTo>
                  <a:pt x="0" y="222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81025"/>
            <a:ext cx="789253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6426" y="5164792"/>
            <a:ext cx="19280837" cy="5122208"/>
          </a:xfrm>
          <a:custGeom>
            <a:avLst/>
            <a:gdLst/>
            <a:ahLst/>
            <a:cxnLst/>
            <a:rect r="r" b="b" t="t" l="l"/>
            <a:pathLst>
              <a:path h="5122208" w="19280837">
                <a:moveTo>
                  <a:pt x="0" y="0"/>
                </a:moveTo>
                <a:lnTo>
                  <a:pt x="19280837" y="0"/>
                </a:lnTo>
                <a:lnTo>
                  <a:pt x="19280837" y="5122208"/>
                </a:lnTo>
                <a:lnTo>
                  <a:pt x="0" y="512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510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4384256"/>
            <a:ext cx="19280837" cy="1499499"/>
          </a:xfrm>
          <a:custGeom>
            <a:avLst/>
            <a:gdLst/>
            <a:ahLst/>
            <a:cxnLst/>
            <a:rect r="r" b="b" t="t" l="l"/>
            <a:pathLst>
              <a:path h="1499499" w="19280837">
                <a:moveTo>
                  <a:pt x="0" y="0"/>
                </a:moveTo>
                <a:lnTo>
                  <a:pt x="19280837" y="0"/>
                </a:lnTo>
                <a:lnTo>
                  <a:pt x="19280837" y="1499499"/>
                </a:lnTo>
                <a:lnTo>
                  <a:pt x="0" y="149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-375822" r="0" b="-3816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6418" y="-373749"/>
            <a:ext cx="19280837" cy="6049542"/>
          </a:xfrm>
          <a:custGeom>
            <a:avLst/>
            <a:gdLst/>
            <a:ahLst/>
            <a:cxnLst/>
            <a:rect r="r" b="b" t="t" l="l"/>
            <a:pathLst>
              <a:path h="6049542" w="19280837">
                <a:moveTo>
                  <a:pt x="0" y="0"/>
                </a:moveTo>
                <a:lnTo>
                  <a:pt x="19280836" y="0"/>
                </a:lnTo>
                <a:lnTo>
                  <a:pt x="19280836" y="6049542"/>
                </a:lnTo>
                <a:lnTo>
                  <a:pt x="0" y="604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1254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6781" y="497332"/>
            <a:ext cx="561772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 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6766" y="1716532"/>
            <a:ext cx="320813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Resize Images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5421" y="2659507"/>
            <a:ext cx="106690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Consistent image dimensions (e.g., 64x64x3)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6766" y="3669157"/>
            <a:ext cx="390810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Normalize Pixels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5421" y="4612132"/>
            <a:ext cx="682740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values between 0 and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6766" y="5753562"/>
            <a:ext cx="299728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Split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9176" y="6563187"/>
            <a:ext cx="1336964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Defined distribution for training, validation and 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6766" y="7572837"/>
            <a:ext cx="330588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Encode Labels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9176" y="8553912"/>
            <a:ext cx="653260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Integers or one-hot vectors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789211" y="1411732"/>
            <a:ext cx="7315200" cy="2971800"/>
          </a:xfrm>
          <a:custGeom>
            <a:avLst/>
            <a:gdLst/>
            <a:ahLst/>
            <a:cxnLst/>
            <a:rect r="r" b="b" t="t" l="l"/>
            <a:pathLst>
              <a:path h="2971800" w="7315200">
                <a:moveTo>
                  <a:pt x="0" y="0"/>
                </a:moveTo>
                <a:lnTo>
                  <a:pt x="7315200" y="0"/>
                </a:lnTo>
                <a:lnTo>
                  <a:pt x="7315200" y="2971800"/>
                </a:lnTo>
                <a:lnTo>
                  <a:pt x="0" y="297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69411" y="330523"/>
            <a:ext cx="3089889" cy="4367334"/>
          </a:xfrm>
          <a:custGeom>
            <a:avLst/>
            <a:gdLst/>
            <a:ahLst/>
            <a:cxnLst/>
            <a:rect r="r" b="b" t="t" l="l"/>
            <a:pathLst>
              <a:path h="4367334" w="3089889">
                <a:moveTo>
                  <a:pt x="0" y="0"/>
                </a:moveTo>
                <a:lnTo>
                  <a:pt x="3089889" y="0"/>
                </a:lnTo>
                <a:lnTo>
                  <a:pt x="3089889" y="4367334"/>
                </a:lnTo>
                <a:lnTo>
                  <a:pt x="0" y="4367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4384256"/>
            <a:ext cx="19280837" cy="1499499"/>
          </a:xfrm>
          <a:custGeom>
            <a:avLst/>
            <a:gdLst/>
            <a:ahLst/>
            <a:cxnLst/>
            <a:rect r="r" b="b" t="t" l="l"/>
            <a:pathLst>
              <a:path h="1499499" w="19280837">
                <a:moveTo>
                  <a:pt x="0" y="0"/>
                </a:moveTo>
                <a:lnTo>
                  <a:pt x="19280837" y="0"/>
                </a:lnTo>
                <a:lnTo>
                  <a:pt x="19280837" y="1499499"/>
                </a:lnTo>
                <a:lnTo>
                  <a:pt x="0" y="149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-375822" r="0" b="-3816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6418" y="-373749"/>
            <a:ext cx="19280837" cy="6049542"/>
          </a:xfrm>
          <a:custGeom>
            <a:avLst/>
            <a:gdLst/>
            <a:ahLst/>
            <a:cxnLst/>
            <a:rect r="r" b="b" t="t" l="l"/>
            <a:pathLst>
              <a:path h="6049542" w="19280837">
                <a:moveTo>
                  <a:pt x="0" y="0"/>
                </a:moveTo>
                <a:lnTo>
                  <a:pt x="19280836" y="0"/>
                </a:lnTo>
                <a:lnTo>
                  <a:pt x="19280836" y="6049542"/>
                </a:lnTo>
                <a:lnTo>
                  <a:pt x="0" y="604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125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2688" y="1540747"/>
            <a:ext cx="2302525" cy="2302525"/>
          </a:xfrm>
          <a:custGeom>
            <a:avLst/>
            <a:gdLst/>
            <a:ahLst/>
            <a:cxnLst/>
            <a:rect r="r" b="b" t="t" l="l"/>
            <a:pathLst>
              <a:path h="2302525" w="2302525">
                <a:moveTo>
                  <a:pt x="0" y="0"/>
                </a:moveTo>
                <a:lnTo>
                  <a:pt x="2302524" y="0"/>
                </a:lnTo>
                <a:lnTo>
                  <a:pt x="2302524" y="2302524"/>
                </a:lnTo>
                <a:lnTo>
                  <a:pt x="0" y="2302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9667" y="1740772"/>
            <a:ext cx="1902475" cy="1902475"/>
          </a:xfrm>
          <a:custGeom>
            <a:avLst/>
            <a:gdLst/>
            <a:ahLst/>
            <a:cxnLst/>
            <a:rect r="r" b="b" t="t" l="l"/>
            <a:pathLst>
              <a:path h="1902475" w="1902475">
                <a:moveTo>
                  <a:pt x="0" y="0"/>
                </a:moveTo>
                <a:lnTo>
                  <a:pt x="1902475" y="0"/>
                </a:lnTo>
                <a:lnTo>
                  <a:pt x="1902475" y="1902474"/>
                </a:lnTo>
                <a:lnTo>
                  <a:pt x="0" y="190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05039" y="1540747"/>
            <a:ext cx="2302525" cy="2302525"/>
          </a:xfrm>
          <a:custGeom>
            <a:avLst/>
            <a:gdLst/>
            <a:ahLst/>
            <a:cxnLst/>
            <a:rect r="r" b="b" t="t" l="l"/>
            <a:pathLst>
              <a:path h="2302525" w="2302525">
                <a:moveTo>
                  <a:pt x="0" y="0"/>
                </a:moveTo>
                <a:lnTo>
                  <a:pt x="2302524" y="0"/>
                </a:lnTo>
                <a:lnTo>
                  <a:pt x="2302524" y="2302524"/>
                </a:lnTo>
                <a:lnTo>
                  <a:pt x="0" y="2302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26863" y="1540747"/>
            <a:ext cx="2302525" cy="2302525"/>
          </a:xfrm>
          <a:custGeom>
            <a:avLst/>
            <a:gdLst/>
            <a:ahLst/>
            <a:cxnLst/>
            <a:rect r="r" b="b" t="t" l="l"/>
            <a:pathLst>
              <a:path h="2302525" w="2302525">
                <a:moveTo>
                  <a:pt x="0" y="0"/>
                </a:moveTo>
                <a:lnTo>
                  <a:pt x="2302525" y="0"/>
                </a:lnTo>
                <a:lnTo>
                  <a:pt x="2302525" y="2302524"/>
                </a:lnTo>
                <a:lnTo>
                  <a:pt x="0" y="2302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2688" y="4229100"/>
            <a:ext cx="243185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6287" y="4229100"/>
            <a:ext cx="207585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05039" y="4229100"/>
            <a:ext cx="229993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Flipping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3797" y="4229100"/>
            <a:ext cx="258865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Cropping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-496418" y="5504343"/>
            <a:ext cx="19280837" cy="5122208"/>
          </a:xfrm>
          <a:custGeom>
            <a:avLst/>
            <a:gdLst/>
            <a:ahLst/>
            <a:cxnLst/>
            <a:rect r="r" b="b" t="t" l="l"/>
            <a:pathLst>
              <a:path h="5122208" w="19280837">
                <a:moveTo>
                  <a:pt x="0" y="0"/>
                </a:moveTo>
                <a:lnTo>
                  <a:pt x="19280836" y="0"/>
                </a:lnTo>
                <a:lnTo>
                  <a:pt x="19280836" y="5122207"/>
                </a:lnTo>
                <a:lnTo>
                  <a:pt x="0" y="512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5102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8080" y="6538419"/>
            <a:ext cx="16201220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59"/>
              </a:lnSpc>
            </a:pPr>
            <a:r>
              <a:rPr lang="en-US" sz="5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 enhances dataset diversity and improves model robustness, enabling the model to generalize more effectively to unseen data variations.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6418" y="-373749"/>
            <a:ext cx="19280837" cy="6049542"/>
          </a:xfrm>
          <a:custGeom>
            <a:avLst/>
            <a:gdLst/>
            <a:ahLst/>
            <a:cxnLst/>
            <a:rect r="r" b="b" t="t" l="l"/>
            <a:pathLst>
              <a:path h="6049542" w="19280837">
                <a:moveTo>
                  <a:pt x="0" y="0"/>
                </a:moveTo>
                <a:lnTo>
                  <a:pt x="19280836" y="0"/>
                </a:lnTo>
                <a:lnTo>
                  <a:pt x="19280836" y="6049542"/>
                </a:lnTo>
                <a:lnTo>
                  <a:pt x="0" y="604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125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4384256"/>
            <a:ext cx="19280837" cy="1499499"/>
          </a:xfrm>
          <a:custGeom>
            <a:avLst/>
            <a:gdLst/>
            <a:ahLst/>
            <a:cxnLst/>
            <a:rect r="r" b="b" t="t" l="l"/>
            <a:pathLst>
              <a:path h="1499499" w="19280837">
                <a:moveTo>
                  <a:pt x="0" y="0"/>
                </a:moveTo>
                <a:lnTo>
                  <a:pt x="19280837" y="0"/>
                </a:lnTo>
                <a:lnTo>
                  <a:pt x="19280837" y="1499499"/>
                </a:lnTo>
                <a:lnTo>
                  <a:pt x="0" y="149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-375822" r="0" b="-3816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496418" y="5504343"/>
            <a:ext cx="19280837" cy="5122208"/>
          </a:xfrm>
          <a:custGeom>
            <a:avLst/>
            <a:gdLst/>
            <a:ahLst/>
            <a:cxnLst/>
            <a:rect r="r" b="b" t="t" l="l"/>
            <a:pathLst>
              <a:path h="5122208" w="19280837">
                <a:moveTo>
                  <a:pt x="0" y="0"/>
                </a:moveTo>
                <a:lnTo>
                  <a:pt x="19280836" y="0"/>
                </a:lnTo>
                <a:lnTo>
                  <a:pt x="19280836" y="5122207"/>
                </a:lnTo>
                <a:lnTo>
                  <a:pt x="0" y="512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-15102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292400"/>
            <a:ext cx="16230600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Enhancements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 to retrain using real-world datasets and incorporate the model into simulation environments.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</a:p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Deployment Strategy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Apply quantization techniques to ensure efficient deployment on mobile devices.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904010" y="286034"/>
            <a:ext cx="6355290" cy="4392351"/>
          </a:xfrm>
          <a:custGeom>
            <a:avLst/>
            <a:gdLst/>
            <a:ahLst/>
            <a:cxnLst/>
            <a:rect r="r" b="b" t="t" l="l"/>
            <a:pathLst>
              <a:path h="4392351" w="6355290">
                <a:moveTo>
                  <a:pt x="0" y="0"/>
                </a:moveTo>
                <a:lnTo>
                  <a:pt x="6355290" y="0"/>
                </a:lnTo>
                <a:lnTo>
                  <a:pt x="6355290" y="4392351"/>
                </a:lnTo>
                <a:lnTo>
                  <a:pt x="0" y="4392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6" r="-356" b="-3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1090" y="914400"/>
            <a:ext cx="351307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50656"/>
            <a:ext cx="8757267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Achievements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Successfully built a lightweight and accurate model, complemented by an intuitive user interface.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8253" y="3739398"/>
            <a:ext cx="10756836" cy="5163281"/>
          </a:xfrm>
          <a:custGeom>
            <a:avLst/>
            <a:gdLst/>
            <a:ahLst/>
            <a:cxnLst/>
            <a:rect r="r" b="b" t="t" l="l"/>
            <a:pathLst>
              <a:path h="5163281" w="10756836">
                <a:moveTo>
                  <a:pt x="0" y="0"/>
                </a:moveTo>
                <a:lnTo>
                  <a:pt x="10756836" y="0"/>
                </a:lnTo>
                <a:lnTo>
                  <a:pt x="10756836" y="5163282"/>
                </a:lnTo>
                <a:lnTo>
                  <a:pt x="0" y="5163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20001" y="3739398"/>
            <a:ext cx="2647998" cy="1489499"/>
          </a:xfrm>
          <a:custGeom>
            <a:avLst/>
            <a:gdLst/>
            <a:ahLst/>
            <a:cxnLst/>
            <a:rect r="r" b="b" t="t" l="l"/>
            <a:pathLst>
              <a:path h="1489499" w="2647998">
                <a:moveTo>
                  <a:pt x="0" y="0"/>
                </a:moveTo>
                <a:lnTo>
                  <a:pt x="2647998" y="0"/>
                </a:lnTo>
                <a:lnTo>
                  <a:pt x="2647998" y="1489499"/>
                </a:lnTo>
                <a:lnTo>
                  <a:pt x="0" y="1489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7200" r="0" b="-5481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62292" y="5003093"/>
            <a:ext cx="4728758" cy="369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2"/>
              </a:lnSpc>
            </a:pPr>
            <a:r>
              <a:rPr lang="en-US" sz="1006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</a:t>
            </a:r>
          </a:p>
          <a:p>
            <a:pPr algn="ctr">
              <a:lnSpc>
                <a:spcPts val="14092"/>
              </a:lnSpc>
            </a:pPr>
            <a:r>
              <a:rPr lang="en-US" sz="1006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DAGpNyFohcc</dc:identifier>
  <dcterms:modified xsi:type="dcterms:W3CDTF">2011-08-01T06:04:30Z</dcterms:modified>
  <cp:revision>1</cp:revision>
  <dc:title>Kowsalya Road Sign CNN project ppt</dc:title>
</cp:coreProperties>
</file>